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6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3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19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5044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70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09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06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3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1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07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5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05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7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0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8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15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5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7F64B76-427E-46E7-B2C5-54DEDB214220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84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D5CB2DD-E7B4-46ED-84C1-0DD2794A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62"/>
            <a:ext cx="12192000" cy="67508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440EEE5-CA1A-43DB-9614-B6A99E014D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 descr="표지판, 트럭이(가) 표시된 사진&#10;&#10;자동 생성된 설명">
            <a:extLst>
              <a:ext uri="{FF2B5EF4-FFF2-40B4-BE49-F238E27FC236}">
                <a16:creationId xmlns:a16="http://schemas.microsoft.com/office/drawing/2014/main" id="{662DAC79-3470-4DB5-B44E-F04EA21A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5060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6EC95F95-534F-4B13-B0BE-A898D1B8E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 altLang="ko-KR" dirty="0"/>
              <a:t>2020-1 </a:t>
            </a:r>
            <a:r>
              <a:rPr lang="ko-KR" altLang="en-US" dirty="0"/>
              <a:t>학기 </a:t>
            </a:r>
            <a:r>
              <a:rPr lang="en-US" altLang="ko-KR" dirty="0"/>
              <a:t>3D</a:t>
            </a:r>
            <a:r>
              <a:rPr lang="ko-KR" altLang="en-US" dirty="0"/>
              <a:t>스크립트 프로그래밍</a:t>
            </a:r>
            <a:endParaRPr lang="en-US" altLang="ko-KR" dirty="0"/>
          </a:p>
          <a:p>
            <a:r>
              <a:rPr lang="en-US" altLang="ko-KR" dirty="0"/>
              <a:t>2013112501 </a:t>
            </a:r>
            <a:r>
              <a:rPr lang="ko-KR" altLang="en-US" dirty="0"/>
              <a:t>김 용 현</a:t>
            </a:r>
          </a:p>
        </p:txBody>
      </p:sp>
    </p:spTree>
    <p:extLst>
      <p:ext uri="{BB962C8B-B14F-4D97-AF65-F5344CB8AC3E}">
        <p14:creationId xmlns:p14="http://schemas.microsoft.com/office/powerpoint/2010/main" val="75745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8DE83-04DF-4F4F-B016-814855DF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90687-42C3-47E1-B148-57EC74E1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인 제작</a:t>
            </a:r>
            <a:r>
              <a:rPr lang="ko-KR" altLang="en-US" dirty="0"/>
              <a:t> </a:t>
            </a:r>
            <a:r>
              <a:rPr lang="en-US" altLang="ko-KR" dirty="0"/>
              <a:t>| </a:t>
            </a:r>
            <a:r>
              <a:rPr lang="ko-KR" altLang="en-US" dirty="0"/>
              <a:t>유료 </a:t>
            </a:r>
            <a:r>
              <a:rPr lang="ko-KR" altLang="en-US" dirty="0" err="1"/>
              <a:t>에셋</a:t>
            </a:r>
            <a:r>
              <a:rPr lang="ko-KR" altLang="en-US" dirty="0"/>
              <a:t> 사용 제약과 시간을 고려하여 간단하게 제작</a:t>
            </a:r>
            <a:endParaRPr lang="en-US" altLang="ko-KR" dirty="0"/>
          </a:p>
          <a:p>
            <a:pPr lvl="1"/>
            <a:r>
              <a:rPr lang="ko-KR" altLang="en-US" b="1" dirty="0"/>
              <a:t>둠</a:t>
            </a:r>
            <a:r>
              <a:rPr lang="en-US" altLang="ko-KR" b="1" dirty="0"/>
              <a:t>(Doom)</a:t>
            </a:r>
            <a:r>
              <a:rPr lang="en-US" altLang="ko-KR" dirty="0"/>
              <a:t> </a:t>
            </a:r>
            <a:r>
              <a:rPr lang="ko-KR" altLang="en-US" dirty="0"/>
              <a:t>시리즈의 요소를 참조</a:t>
            </a:r>
            <a:endParaRPr lang="en-US" altLang="ko-KR" dirty="0"/>
          </a:p>
          <a:p>
            <a:r>
              <a:rPr lang="ko-KR" altLang="en-US" b="1" u="sng" dirty="0"/>
              <a:t>목표 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오래 버티기</a:t>
            </a:r>
            <a:endParaRPr lang="en-US" altLang="ko-KR" b="1" u="sng" dirty="0"/>
          </a:p>
          <a:p>
            <a:pPr lvl="1"/>
            <a:r>
              <a:rPr lang="ko-KR" altLang="en-US" dirty="0"/>
              <a:t>승리 조건은 없으며</a:t>
            </a:r>
            <a:r>
              <a:rPr lang="en-US" altLang="ko-KR" dirty="0"/>
              <a:t>, </a:t>
            </a:r>
            <a:r>
              <a:rPr lang="ko-KR" altLang="en-US" dirty="0"/>
              <a:t>플레이어가 죽을 때 까지 적이 계속 소환됨</a:t>
            </a:r>
            <a:endParaRPr lang="en-US" altLang="ko-KR" dirty="0"/>
          </a:p>
          <a:p>
            <a:r>
              <a:rPr lang="ko-KR" altLang="en-US" b="1" dirty="0"/>
              <a:t>무기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ko-KR" altLang="en-US" dirty="0"/>
              <a:t>산탄총 </a:t>
            </a:r>
            <a:r>
              <a:rPr lang="en-US" altLang="ko-KR" dirty="0"/>
              <a:t>/ </a:t>
            </a:r>
            <a:r>
              <a:rPr lang="ko-KR" altLang="en-US" dirty="0"/>
              <a:t>로켓 </a:t>
            </a:r>
            <a:r>
              <a:rPr lang="en-US" altLang="ko-KR" dirty="0"/>
              <a:t>] 2 </a:t>
            </a:r>
            <a:r>
              <a:rPr lang="ko-KR" altLang="en-US" dirty="0"/>
              <a:t>종류이며 탄약은 시간제로 자동 충전됨</a:t>
            </a:r>
            <a:endParaRPr lang="en-US" altLang="ko-KR" dirty="0"/>
          </a:p>
          <a:p>
            <a:r>
              <a:rPr lang="ko-KR" altLang="en-US" b="1" dirty="0"/>
              <a:t>적 </a:t>
            </a:r>
            <a:r>
              <a:rPr lang="en-US" altLang="ko-KR" b="1" dirty="0"/>
              <a:t>|</a:t>
            </a:r>
            <a:r>
              <a:rPr lang="en-US" altLang="ko-KR" dirty="0"/>
              <a:t> 1 </a:t>
            </a:r>
            <a:r>
              <a:rPr lang="ko-KR" altLang="en-US" dirty="0"/>
              <a:t>종류</a:t>
            </a:r>
            <a:r>
              <a:rPr lang="en-US" altLang="ko-KR" dirty="0"/>
              <a:t>,</a:t>
            </a:r>
            <a:r>
              <a:rPr lang="ko-KR" altLang="en-US" dirty="0"/>
              <a:t> 대신</a:t>
            </a:r>
            <a:r>
              <a:rPr lang="en-US" altLang="ko-KR" dirty="0"/>
              <a:t> </a:t>
            </a:r>
            <a:r>
              <a:rPr lang="ko-KR" altLang="en-US" dirty="0"/>
              <a:t>속도가 빠르고</a:t>
            </a:r>
            <a:r>
              <a:rPr lang="en-US" altLang="ko-KR" dirty="0"/>
              <a:t>, </a:t>
            </a:r>
            <a:r>
              <a:rPr lang="ko-KR" altLang="en-US" dirty="0"/>
              <a:t>한번에 최대 </a:t>
            </a:r>
            <a:r>
              <a:rPr lang="en-US" altLang="ko-KR" dirty="0"/>
              <a:t>50 </a:t>
            </a:r>
            <a:r>
              <a:rPr lang="ko-KR" altLang="en-US" dirty="0"/>
              <a:t>기가 생성됨</a:t>
            </a:r>
            <a:endParaRPr lang="en-US" altLang="ko-KR" dirty="0"/>
          </a:p>
          <a:p>
            <a:pPr lvl="1"/>
            <a:r>
              <a:rPr lang="ko-KR" altLang="en-US" dirty="0"/>
              <a:t>플레이어의 무기에 따른 부위 파괴를 통해 타격감을 확보</a:t>
            </a:r>
            <a:endParaRPr lang="en-US" altLang="ko-KR" dirty="0"/>
          </a:p>
          <a:p>
            <a:r>
              <a:rPr lang="en-US" altLang="ko-KR" b="1" dirty="0"/>
              <a:t>UI |</a:t>
            </a:r>
            <a:r>
              <a:rPr lang="en-US" altLang="ko-KR" dirty="0"/>
              <a:t> </a:t>
            </a:r>
            <a:r>
              <a:rPr lang="ko-KR" altLang="en-US" dirty="0"/>
              <a:t>유니티 기본 </a:t>
            </a:r>
            <a:r>
              <a:rPr lang="en-US" altLang="ko-KR" dirty="0"/>
              <a:t>UI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트윈 등의 추가 기능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91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6472E-707E-425D-9613-F93842E4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 </a:t>
            </a:r>
            <a:r>
              <a:rPr lang="ko-KR" altLang="en-US" b="1" dirty="0" err="1"/>
              <a:t>에셋</a:t>
            </a:r>
            <a:r>
              <a:rPr lang="ko-KR" altLang="en-US" b="1" dirty="0"/>
              <a:t> 소개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1C93602-4308-468E-B1A2-10CA9A777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0" b="95875" l="5331" r="95037">
                        <a14:foregroundMark x1="51287" y1="9901" x2="63971" y2="12046"/>
                        <a14:foregroundMark x1="8456" y1="87954" x2="16728" y2="90264"/>
                        <a14:foregroundMark x1="12132" y1="95875" x2="8640" y2="95875"/>
                        <a14:foregroundMark x1="5331" y1="37459" x2="10846" y2="32343"/>
                        <a14:foregroundMark x1="63971" y1="8086" x2="55147" y2="5941"/>
                        <a14:foregroundMark x1="56985" y1="2475" x2="64338" y2="2970"/>
                        <a14:foregroundMark x1="88787" y1="36964" x2="90993" y2="37294"/>
                        <a14:foregroundMark x1="94669" y1="36634" x2="92647" y2="29373"/>
                        <a14:foregroundMark x1="95037" y1="28053" x2="93382" y2="31353"/>
                        <a14:foregroundMark x1="62684" y1="1320" x2="56434" y2="18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7491" y="3335071"/>
            <a:ext cx="2243841" cy="24995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9DF698-02C3-4A62-A0DB-4E5525495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66" b="89286" l="5113" r="96534">
                        <a14:foregroundMark x1="5199" y1="38312" x2="14038" y2="36364"/>
                        <a14:foregroundMark x1="14038" y1="36364" x2="14211" y2="36364"/>
                        <a14:foregroundMark x1="92548" y1="85714" x2="94281" y2="70130"/>
                        <a14:foregroundMark x1="94281" y1="70130" x2="94974" y2="50000"/>
                        <a14:foregroundMark x1="94974" y1="50000" x2="91768" y2="39286"/>
                        <a14:foregroundMark x1="91768" y1="39286" x2="90295" y2="37987"/>
                        <a14:foregroundMark x1="97400" y1="85065" x2="96534" y2="64610"/>
                        <a14:foregroundMark x1="96534" y1="64610" x2="92981" y2="42532"/>
                        <a14:foregroundMark x1="90035" y1="89610" x2="94627" y2="87662"/>
                        <a14:foregroundMark x1="89775" y1="13636" x2="89775" y2="13636"/>
                        <a14:foregroundMark x1="89948" y1="13961" x2="89081" y2="14610"/>
                        <a14:foregroundMark x1="66464" y1="9091" x2="70971" y2="8766"/>
                        <a14:foregroundMark x1="70971" y1="8766" x2="73050" y2="103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9560" y="4399936"/>
            <a:ext cx="4030135" cy="10756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BCA699-8EB4-4D20-B04B-88B75B29C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43" b="90000" l="2993" r="97833">
                        <a14:foregroundMark x1="2993" y1="35238" x2="13209" y2="36667"/>
                        <a14:foregroundMark x1="28070" y1="12381" x2="28483" y2="7619"/>
                        <a14:foregroundMark x1="51084" y1="11429" x2="51084" y2="35714"/>
                        <a14:foregroundMark x1="89886" y1="36667" x2="95975" y2="36190"/>
                        <a14:foregroundMark x1="95975" y1="36190" x2="97833" y2="3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2429" y="5375542"/>
            <a:ext cx="5318240" cy="1152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F33A6-3AA2-4E40-92A9-B6AC79865E74}"/>
              </a:ext>
            </a:extLst>
          </p:cNvPr>
          <p:cNvSpPr txBox="1"/>
          <p:nvPr/>
        </p:nvSpPr>
        <p:spPr>
          <a:xfrm>
            <a:off x="4334933" y="4715933"/>
            <a:ext cx="298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무기들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SketchFab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]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2C335-FAC5-4FCE-9C79-5F5E9DA68479}"/>
              </a:ext>
            </a:extLst>
          </p:cNvPr>
          <p:cNvSpPr txBox="1"/>
          <p:nvPr/>
        </p:nvSpPr>
        <p:spPr>
          <a:xfrm>
            <a:off x="630179" y="4644573"/>
            <a:ext cx="29802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좀비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[Unity Asset Store]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Zombie 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Warrior Pack Bundle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EEB233-50A8-4AD3-A617-C34FB1D0C9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9572" y="3700411"/>
            <a:ext cx="2980268" cy="28281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B495DA-3DE6-4F95-A0EB-CF2635091183}"/>
              </a:ext>
            </a:extLst>
          </p:cNvPr>
          <p:cNvSpPr txBox="1"/>
          <p:nvPr/>
        </p:nvSpPr>
        <p:spPr>
          <a:xfrm>
            <a:off x="8789572" y="5697586"/>
            <a:ext cx="298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파티클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효과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 Particle Pack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05E96A-DFE2-4D8F-BD47-B1C90E85BC4F}"/>
              </a:ext>
            </a:extLst>
          </p:cNvPr>
          <p:cNvSpPr txBox="1"/>
          <p:nvPr/>
        </p:nvSpPr>
        <p:spPr>
          <a:xfrm>
            <a:off x="8789571" y="2438488"/>
            <a:ext cx="298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사운드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음악은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유튜브 영상에서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캡쳐해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BA59B9-7E7B-4886-AFDC-8A1061A45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628" y="1771607"/>
            <a:ext cx="4389646" cy="24367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D3E58-7692-4789-8123-B500E197AA3C}"/>
              </a:ext>
            </a:extLst>
          </p:cNvPr>
          <p:cNvSpPr txBox="1"/>
          <p:nvPr/>
        </p:nvSpPr>
        <p:spPr>
          <a:xfrm>
            <a:off x="4709875" y="3321031"/>
            <a:ext cx="298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자작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85935-D3F5-4B00-A044-F52D66A1EA29}"/>
              </a:ext>
            </a:extLst>
          </p:cNvPr>
          <p:cNvSpPr txBox="1"/>
          <p:nvPr/>
        </p:nvSpPr>
        <p:spPr>
          <a:xfrm>
            <a:off x="5825066" y="1890033"/>
            <a:ext cx="298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8K Skybox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10FD5D5-9453-44A2-A9EF-F15DB5B2FD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464" y="1001566"/>
            <a:ext cx="3149164" cy="22517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B83D04-F7F9-41A2-A766-A4F2005CFD8B}"/>
              </a:ext>
            </a:extLst>
          </p:cNvPr>
          <p:cNvSpPr txBox="1"/>
          <p:nvPr/>
        </p:nvSpPr>
        <p:spPr>
          <a:xfrm>
            <a:off x="870912" y="1842464"/>
            <a:ext cx="298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FreePBR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9083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6472E-707E-425D-9613-F93842E4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난점 </a:t>
            </a:r>
            <a:r>
              <a:rPr lang="en-US" altLang="ko-KR" dirty="0"/>
              <a:t>/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AF490-0E74-453F-BB77-86ADAE98E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en-US" altLang="ko-KR" dirty="0"/>
              <a:t>C# interface </a:t>
            </a:r>
            <a:r>
              <a:rPr lang="ko-KR" altLang="en-US" dirty="0"/>
              <a:t>를 통한 구현</a:t>
            </a:r>
            <a:endParaRPr lang="en-US" altLang="ko-KR" dirty="0"/>
          </a:p>
          <a:p>
            <a:pPr lvl="1"/>
            <a:r>
              <a:rPr lang="ko-KR" altLang="en-US" dirty="0"/>
              <a:t>플레이어와 적군에게 사용할 </a:t>
            </a:r>
            <a:r>
              <a:rPr lang="en-US" altLang="ko-KR" dirty="0"/>
              <a:t>interface / class </a:t>
            </a:r>
            <a:r>
              <a:rPr lang="ko-KR" altLang="en-US" dirty="0"/>
              <a:t>를 구현</a:t>
            </a:r>
            <a:endParaRPr lang="en-US" altLang="ko-KR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8ADF487-EC71-4702-AAFC-A0A65FDC7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192188"/>
              </p:ext>
            </p:extLst>
          </p:nvPr>
        </p:nvGraphicFramePr>
        <p:xfrm>
          <a:off x="1068009" y="2744217"/>
          <a:ext cx="2032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Interface</a:t>
                      </a:r>
                    </a:p>
                    <a:p>
                      <a:pPr latinLnBrk="1"/>
                      <a:r>
                        <a:rPr lang="en-US" altLang="ko-KR" dirty="0" err="1"/>
                        <a:t>IHasHealth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Initialize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9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6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OnDeath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4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OnHealthChange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7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6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GetRatio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6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GetHealth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303795"/>
                  </a:ext>
                </a:extLst>
              </a:tr>
            </a:tbl>
          </a:graphicData>
        </a:graphic>
      </p:graphicFrame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22F4FBC5-D8EF-4163-B831-704FD62D3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128954"/>
              </p:ext>
            </p:extLst>
          </p:nvPr>
        </p:nvGraphicFramePr>
        <p:xfrm>
          <a:off x="3615871" y="2744217"/>
          <a:ext cx="2032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</a:t>
                      </a:r>
                      <a:r>
                        <a:rPr lang="en-US" altLang="ko-KR" dirty="0" err="1"/>
                        <a:t>ReactToDamage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MaxHealth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CurrentHealth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9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65243"/>
                  </a:ext>
                </a:extLst>
              </a:tr>
            </a:tbl>
          </a:graphicData>
        </a:graphic>
      </p:graphicFrame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BBD50BE3-5EF0-440A-9EFC-6A0998DDB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40397"/>
              </p:ext>
            </p:extLst>
          </p:nvPr>
        </p:nvGraphicFramePr>
        <p:xfrm>
          <a:off x="6097813" y="5409016"/>
          <a:ext cx="2032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Interface</a:t>
                      </a:r>
                    </a:p>
                    <a:p>
                      <a:pPr latinLnBrk="1"/>
                      <a:r>
                        <a:rPr lang="en-US" altLang="ko-KR" dirty="0" err="1"/>
                        <a:t>IJointCharacter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OnJointDeath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</a:tbl>
          </a:graphicData>
        </a:graphic>
      </p:graphicFrame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F7F6BDF1-4661-46EA-BD57-AA0E30C46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42678"/>
              </p:ext>
            </p:extLst>
          </p:nvPr>
        </p:nvGraphicFramePr>
        <p:xfrm>
          <a:off x="6096000" y="2744217"/>
          <a:ext cx="20320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</a:t>
                      </a:r>
                    </a:p>
                    <a:p>
                      <a:pPr latinLnBrk="1"/>
                      <a:r>
                        <a:rPr lang="en-US" altLang="ko-KR" dirty="0" err="1"/>
                        <a:t>CharacterLimb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pPr latinLnBrk="1"/>
                      <a:r>
                        <a:rPr lang="en-US" altLang="ko-KR" dirty="0" err="1"/>
                        <a:t>ReactToDamage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CharacterLimb</a:t>
                      </a:r>
                      <a:r>
                        <a:rPr lang="en-US" altLang="ko-KR" b="1" dirty="0"/>
                        <a:t>[]</a:t>
                      </a:r>
                    </a:p>
                    <a:p>
                      <a:pPr latinLnBrk="1"/>
                      <a:r>
                        <a:rPr lang="en-US" altLang="ko-KR" dirty="0"/>
                        <a:t>ChildLimbs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LimbDeath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4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IHasHealth</a:t>
                      </a:r>
                      <a:r>
                        <a:rPr lang="en-US" altLang="ko-KR" dirty="0"/>
                        <a:t> interface members)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164552"/>
                  </a:ext>
                </a:extLst>
              </a:tr>
            </a:tbl>
          </a:graphicData>
        </a:graphic>
      </p:graphicFrame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251B0BA7-18C8-4FFF-9373-707C691F5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871404"/>
              </p:ext>
            </p:extLst>
          </p:nvPr>
        </p:nvGraphicFramePr>
        <p:xfrm>
          <a:off x="9144000" y="2744217"/>
          <a:ext cx="20320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</a:t>
                      </a:r>
                      <a:r>
                        <a:rPr lang="en-US" altLang="ko-KR" dirty="0" err="1"/>
                        <a:t>JointCharacter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pPr latinLnBrk="1"/>
                      <a:r>
                        <a:rPr lang="en-US" altLang="ko-KR" dirty="0" err="1"/>
                        <a:t>ReactToDamage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 err="1"/>
                        <a:t>IJointCharacter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CharacterLimb</a:t>
                      </a:r>
                      <a:r>
                        <a:rPr lang="en-US" altLang="ko-KR" b="1" dirty="0"/>
                        <a:t>[]</a:t>
                      </a:r>
                    </a:p>
                    <a:p>
                      <a:pPr latinLnBrk="1"/>
                      <a:r>
                        <a:rPr lang="en-US" altLang="ko-KR" dirty="0"/>
                        <a:t>Limbs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IHasHealth</a:t>
                      </a:r>
                      <a:r>
                        <a:rPr lang="en-US" altLang="ko-KR" dirty="0"/>
                        <a:t> interface members)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9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(AI Routines)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b="1" dirty="0" err="1"/>
                        <a:t>IJointCharacter</a:t>
                      </a:r>
                      <a:r>
                        <a:rPr lang="en-US" altLang="ko-KR" dirty="0"/>
                        <a:t> interface member)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445305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32ED77D-B5C7-4A54-A3BF-14416B0EC65C}"/>
              </a:ext>
            </a:extLst>
          </p:cNvPr>
          <p:cNvCxnSpPr/>
          <p:nvPr/>
        </p:nvCxnSpPr>
        <p:spPr>
          <a:xfrm>
            <a:off x="3100009" y="2963334"/>
            <a:ext cx="515862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F27505-33B0-47CC-A654-E10A2E241834}"/>
              </a:ext>
            </a:extLst>
          </p:cNvPr>
          <p:cNvCxnSpPr>
            <a:cxnSpLocks/>
          </p:cNvCxnSpPr>
          <p:nvPr/>
        </p:nvCxnSpPr>
        <p:spPr>
          <a:xfrm>
            <a:off x="5647871" y="3115734"/>
            <a:ext cx="499231" cy="846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F46C8A-941B-4A2B-BDE9-CB321D9102B7}"/>
              </a:ext>
            </a:extLst>
          </p:cNvPr>
          <p:cNvCxnSpPr>
            <a:cxnSpLocks/>
          </p:cNvCxnSpPr>
          <p:nvPr/>
        </p:nvCxnSpPr>
        <p:spPr>
          <a:xfrm flipV="1">
            <a:off x="8128000" y="3115735"/>
            <a:ext cx="1016000" cy="846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0C39D6B-8A1A-4889-BC0F-7725FAB61D2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129813" y="5914476"/>
            <a:ext cx="10141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7">
            <a:extLst>
              <a:ext uri="{FF2B5EF4-FFF2-40B4-BE49-F238E27FC236}">
                <a16:creationId xmlns:a16="http://schemas.microsoft.com/office/drawing/2014/main" id="{93C2E17A-6033-470B-BF1B-DD8C94A6B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61579"/>
              </p:ext>
            </p:extLst>
          </p:nvPr>
        </p:nvGraphicFramePr>
        <p:xfrm>
          <a:off x="3615871" y="5399533"/>
          <a:ext cx="203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</a:t>
                      </a:r>
                      <a:r>
                        <a:rPr lang="en-US" altLang="ko-KR" dirty="0" err="1"/>
                        <a:t>PlayerHealth</a:t>
                      </a:r>
                      <a:r>
                        <a:rPr lang="en-US" altLang="ko-KR" dirty="0"/>
                        <a:t> : </a:t>
                      </a:r>
                      <a:r>
                        <a:rPr lang="en-US" altLang="ko-KR" dirty="0" err="1"/>
                        <a:t>ReactToDamage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</a:tbl>
          </a:graphicData>
        </a:graphic>
      </p:graphicFrame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E2A6610-6F01-4859-9522-933C8001258E}"/>
              </a:ext>
            </a:extLst>
          </p:cNvPr>
          <p:cNvCxnSpPr>
            <a:cxnSpLocks/>
            <a:stCxn id="9" idx="2"/>
            <a:endCxn id="36" idx="0"/>
          </p:cNvCxnSpPr>
          <p:nvPr/>
        </p:nvCxnSpPr>
        <p:spPr>
          <a:xfrm>
            <a:off x="4631871" y="4496817"/>
            <a:ext cx="0" cy="902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56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54</TotalTime>
  <Words>213</Words>
  <Application>Microsoft Office PowerPoint</Application>
  <PresentationFormat>와이드스크린</PresentationFormat>
  <Paragraphs>62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Calisto MT</vt:lpstr>
      <vt:lpstr>Wingdings 2</vt:lpstr>
      <vt:lpstr>슬레이트</vt:lpstr>
      <vt:lpstr>PowerPoint 프레젠테이션</vt:lpstr>
      <vt:lpstr>게임 소개</vt:lpstr>
      <vt:lpstr>사용 에셋 소개</vt:lpstr>
      <vt:lpstr>구현 난점 / 구현 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RIP ARENA</dc:title>
  <dc:creator>김 용현</dc:creator>
  <cp:lastModifiedBy>김 용현</cp:lastModifiedBy>
  <cp:revision>20</cp:revision>
  <dcterms:created xsi:type="dcterms:W3CDTF">2020-06-18T03:39:44Z</dcterms:created>
  <dcterms:modified xsi:type="dcterms:W3CDTF">2020-06-18T04:34:19Z</dcterms:modified>
</cp:coreProperties>
</file>